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Trysil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13267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993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E8536C3-E0BF-5BF7-D136-63E3EC8F010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85126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60382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841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118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7A61D73-F828-BED9-F517-E20C6634D4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98E7DCF-5D53-72A9-8B71-E03A887724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6C7002-9BA8-B5A4-1DE4-66BFAE2E3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F76278-D60F-17DE-A274-E278C20DA9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EFD51F8-96BE-DA01-A2E1-4450F1F1C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77B5B79-1DEA-2549-EE61-10110D4AD7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21AF70E-AB8D-7D09-1DB0-F0CAEF345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35227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64911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150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A6AD79-F2FD-233E-A7FD-37C0A6EF5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BBDAC88-2BEC-3A9F-C904-9DC432A25C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2023-01-26T10:57:19Z</dcterms:modified>
</cp:coreProperties>
</file>