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Elverum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48663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66424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842C454-DA84-8937-7C9F-061DF05B3B7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56705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5 052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2 664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95431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7 743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1 025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1 706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F8E27F-76C0-DDF6-698D-59D46E3037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7F756D6-FE30-C6AF-2CC9-55E34E3DB3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DDB103-4DEC-789A-9CDD-B7AB1E1C81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C31C89-1B9B-2D4B-3E2F-2DFBF1550C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ED755B-8B53-C8A6-452B-D884CDA42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944A74-53D5-1D94-D0D8-1E2BDD685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0C43B1-34F2-ADD0-AF02-6086454F7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87554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33580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1 819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907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6 839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10 271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14F19D-5138-4F0C-B476-279261C80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FF81F1-7576-CAFB-C228-E6DC3F046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2023-01-26T10:56:59Z</dcterms:modified>
</cp:coreProperties>
</file>