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Våler (Hedm.)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70319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14 676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85861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14 701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14 676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471C912-9466-E04A-96C7-FEE0598050A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2691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7 840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66302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6 918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6 769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049149-EFD2-6FF7-0BD7-C2063AF03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55CA2C1-3030-7431-C0FA-FACF4E5D8D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C6CCA2-DF26-4641-907F-653932A68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B6B6AF-F918-4799-3D44-2D3D88C1F1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F29BD8-9FA9-C353-5FB9-3E80BDBB3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9D7D2A-FBF8-5F35-8A1E-9E4932E9C2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906988-7CBA-0E7A-A0CB-C29391C6E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74993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2215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14 649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1 457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9 986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C8D62F-8B31-3F23-0FA0-3ADB380F7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1E1860-8D9F-53BA-491E-3DDE37DF1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2023-01-26T10:56:39Z</dcterms:modified>
</cp:coreProperties>
</file>