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Åsnes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85647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79298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6A09FE4-2F66-67F5-CA71-A28F94F97D6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84245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01535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538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132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F04322-1382-3E24-8783-61A84CA357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041A0AF-D869-6992-49FD-D70D7FF274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5D804E-157A-07DB-A737-347E50DEA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386423-95C2-C57D-C8DF-3B6F49A265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A75267-35D8-DCDB-A744-6EF2DF618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75AD9E-870A-D819-973D-05CCD4C3C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63CED5-98B3-1F9E-4724-7EF1EDBD8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5981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1278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632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9CA7B4-3610-5444-1C6D-835DE4DB3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1FFD9F-DB57-6237-0BF5-22F312AC91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2023-01-26T10:56:19Z</dcterms:modified>
</cp:coreProperties>
</file>