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Grue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99671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65877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1 156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38DF8D6-52A6-E80E-2DDA-A49593F1AFD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62594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960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81014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161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836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149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51B7E46-2D77-1BD4-AB7B-C552E3E2D1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194A441-0FB7-97A7-3918-839A7F09DB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41A9B0C-D21F-4F84-A8B7-787391F705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51A6007-187C-E54E-EEFE-330F2AFC7F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AEB5437-9718-1A10-BEE4-0D46A8859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BCD0704-3611-2BED-2FB6-48087BA838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182D029-5237-A344-65E1-7D4105DC85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96958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7136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1 098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535F086-A7E8-263E-DAC5-B08590826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556C719-D713-C177-A835-BB526E4EE1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2023-01-26T10:55:56Z</dcterms:modified>
</cp:coreProperties>
</file>