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Eidskog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5761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7 853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270307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7 822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7 853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9C6C4462-65BE-01D5-25DA-E8E4C267E27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38325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4 137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1 880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555141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6 129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1 274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429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D88A3CB-6838-50FF-A004-1FB98EA0BE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017987E-CFCD-07A9-EA4A-4D9DB2997F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E89A626-7FB6-DE4A-BDA1-15B3F4499B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42C698F-5732-181D-0858-0653DBE756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C0890EA-2F04-8A05-3D20-C15AB4D8BD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9AF8A32-63F0-440F-CB58-5BF252C17D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CC2D42D-CF37-0B13-4A83-BA77EC2910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57350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94842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2 598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390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5 255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7 683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45F3211-7C58-1873-F03B-BBC47F356F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C7CE6B4-85E0-B184-617F-218EE11D88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2023-01-26T10:55:36Z</dcterms:modified>
</cp:coreProperties>
</file>