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Sør-Odal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27786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62511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541C266-4D4B-9340-F6E6-8D498AA30F1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20192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04647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A2674F9-38C4-2E0A-25AF-0DC171AED0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3CD9569-D5C0-DBA7-0DA9-2E1D2968F9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DFA5CB-3FD3-4BDB-5B91-52E629139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1A2CA0-5075-0C1E-A76C-3B20AD2FF9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4BFD4BD-967B-E12C-307E-3793AB70CB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293D789-E732-A080-91E1-719E0913F7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0648D9-C582-9A76-7CCA-C90977848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22367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62232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90F435-E889-49DD-0486-DC2CFFA00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552A6F-7BB3-6F9D-2500-2342A5EBF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2023-01-26T10:55:19Z</dcterms:modified>
</cp:coreProperties>
</file>