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Nord-Odal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08944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37926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70C0B23-B74A-1A18-0812-76255E05CB1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15805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991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77495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208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783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3D119D4-CE36-AB3D-50B5-CFF5DC88BC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C6B3C15-8176-C851-AF36-3E4879FA7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5CE19B9-1A88-837D-9980-2133DA283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E96C749-A8A0-D6C4-7ACF-3FD24271DC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5348D2-8B7F-51F4-B1AA-CB05C492A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A1C3C50-2BA1-1DEA-160E-5BF5CEC65F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F544CBB-066B-FF64-B875-AA7778963F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82756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76124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9ECA29-170D-275F-A8D1-3013BE7AE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CE9D912-CC14-300D-AC8A-1BC277319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2023-01-26T10:55:02Z</dcterms:modified>
</cp:coreProperties>
</file>