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Stange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232520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703098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4320F2CF-72F8-EF27-E799-4D5E4C96934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961259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109307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374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E241B71-3936-D353-8EAD-8830B81248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9199A08-07DB-AE94-7AC4-00167D6D00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4BAB001-FBB7-6F09-9EAD-AABC94B6A1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AC3BF15-9779-3A5E-E0DC-C5EB3A6B54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E6E6D6A-0CB3-D58D-B04E-CAE838FBEF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53FF6C2-8290-D89B-3A5C-095D80DE74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2A25E96-E18A-CF5D-42C5-83F49F93A3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448859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671639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73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412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485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C1249A4-02BD-B8C2-022C-8A8F47867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EAC31A7-E745-F2B9-1F26-D1D6F6C10D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2023-01-26T10:54:43Z</dcterms:modified>
</cp:coreProperties>
</file>