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Løten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5631451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1 565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2884506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1 554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1 565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12B7D574-06EC-70D3-982A-A3D309CF4599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4070293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8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469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300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795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6061509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770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468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327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5BD9344-1675-C728-AB56-505C47CB42C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3915DDC6-C162-5074-E29B-DB8733929E6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C03531E-6748-F4E6-30B7-CB13B4872A4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6DB7D334-1067-8744-608E-FF229FCED99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4E95DC0-C1DE-61CA-CB86-4B41F3F696A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A2B6989-067E-C33B-6507-7B3A97C8053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9B3812A-9FC2-B96C-28BA-FA83F1B039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3098195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14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5557399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126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126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1 565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CE5D876-F4FF-2BC5-763D-FCB66A494F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5F946C9-6755-2205-405D-E63E9443E92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512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2023-01-26T10:54:25Z</dcterms:modified>
</cp:coreProperties>
</file>