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Ringsaker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4018411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1 975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4923414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1 973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1 975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7E6DC534-C4FF-4F06-2504-9E6834C55054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4956105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611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878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434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136842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1 418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421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84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C6C0025-178C-F6E5-F7F1-A2216FF0E2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126D1558-4603-A794-2675-2AA7B17D8B1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B86D959-1556-EE61-7CD5-C62D22CCE9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94BA8C9-6801-F137-8053-326D32FE45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47361FC-7035-AB95-7E2C-E8F6934CE8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154A65F-AEE3-5534-9C13-0869E820F5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C723F4F-8AB3-8F51-E8A7-0A90A1277C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4299487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0814008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151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109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1 824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1 975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0109DA9-D717-66CC-C2A0-73E930C522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742E03F-AE85-1FD8-B17A-9F68663D8D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514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2023-01-26T10:54:08Z</dcterms:modified>
</cp:coreProperties>
</file>