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Gjøvik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322397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82129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6 634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E5FAC24E-4821-98AB-E31E-BFE36380ED3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77639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1 594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1 813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3 216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768213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3 162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1 740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1 721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CEAB874-686A-DE7C-1BA7-7CD509687E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CA65DB80-FE26-5474-0E4F-C0A07C954A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99853BA-BC31-0CE3-6438-D06E0B884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367703-91E3-C9E2-EAA1-79CFDC43C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4F1BF8-5435-86BF-BD3B-8386FC61A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3A778BD-58BA-4397-CF8E-EAD1CBDEF3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E3E0F38-E394-D283-C3AB-EFDFC15110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60635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80669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1 844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1 282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6 525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C725419-2DA4-2513-19EF-A5807C8B6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4FE8CA-7C85-14B9-052D-7C66BD1170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521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2023-01-26T10:53:50Z</dcterms:modified>
</cp:coreProperties>
</file>