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Lillehammer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43703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6 964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55788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6 964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6 964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B349BD1-C06A-A70F-771E-F9BAEB0D048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80067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2 064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3 204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3642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3 038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2 554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1 364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53EEE3-AA26-8D65-D456-E4EBFFF253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BE808A7-54D1-F4F7-F436-AB45D799D7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DF7846-93B0-6052-D142-46295E1CE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0832135-39A1-AFC3-807E-51DDC5F5F3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F4B89C-1ED4-7230-C5AF-FB29CEA18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F1455B-4637-941B-D0C3-D0257B7281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C7BA009-1D30-CB66-F0FC-C10C6622A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65581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46650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667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6 296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6 809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61864F-890C-794A-8E1D-893B62968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F4D486-5001-CECF-A2BB-76F8718037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2023-01-26T10:53:34Z</dcterms:modified>
</cp:coreProperties>
</file>