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Hamar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99624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20 613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09577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20 613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20 613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EFE1802D-65D5-351B-9A86-21BE5E4AF65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58421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4 106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4 913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11 384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30600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8 453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5 760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6 167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AB571FA-BF19-F430-566E-3EC5E66D8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2986B51-DC72-71AC-8928-44C0AF30D6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12521E1-9D7D-B543-B4EE-779089468B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B27D238-5887-F750-3EAE-9E9D3C3D2F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693D89-BF97-6F9C-95CA-463FEE2296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03B53A0-9FC7-3AB7-5EE4-A63929D12C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54FD09F-2EF5-1F6A-5A30-E39B692282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04494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41180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2 550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1 728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16 790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20 234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E2BDF4F-6F3E-B9D2-9437-957F616B1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30EF2EE-EA68-76D4-A055-E7F7ED863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2023-01-26T10:53:19Z</dcterms:modified>
</cp:coreProperties>
</file>