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Kongsvinger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86498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79421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3 907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A7128D2-5F4E-2E5B-C33C-9362021EFD6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675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943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77986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1 223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1 316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1 368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55E6B8-E2CD-E536-E5EC-5385AA4A16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C1A7218-020C-2C76-7583-93C997480C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2E3EAA-3C4B-E6A6-8D0C-062297AFF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D4EA47A-C176-B0DE-29CE-420934FF6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8E2C38D-CB4C-FCF2-73D2-D1E97321C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D828A95-131F-847B-57CF-B94FA56E2B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E46749-54BC-DCC2-D521-9148E6ADCF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06926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4942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595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3 311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2FF9658-2CB0-A764-CB28-560178A24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A708627-AC46-2A05-EADA-4038BCE699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2023-01-26T10:53:04Z</dcterms:modified>
</cp:coreProperties>
</file>