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Viken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104235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1 501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1 045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514 626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645792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1 009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1 409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1 500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644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807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1 045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1 045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1 299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1 759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242 951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359 415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450 033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514 626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86C7956-45E1-B14B-34CE-C808FC51068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02545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605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622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669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196 252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87 656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226 716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19391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605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332 753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68 690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108 633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49BF924-976A-864B-0FBD-07FF394A15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56D8856-81C9-E28F-869B-BE1E745414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04ED2A8-EDCC-1646-F754-88DB040082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AEDAE34-275F-ABFD-665A-FEA4E5FB84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CB6C1CA-34E6-2B20-2CE4-65DB3C251C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22AEC93-3DF8-FA26-968A-92001F9A1B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32DBDDE-1E13-1EAC-CAA5-A52DE21EE8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22993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343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529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58768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352 018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264 714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156 949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453 311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E9EC77B-6BF0-2E2B-6938-9F00EDD41E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13690C5-E4E7-AD43-5022-224B05A53A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536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2023-01-26T09:59:38Z</dcterms:modified>
</cp:coreProperties>
</file>