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Lunner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72761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7 537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32039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7 537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7 537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857D0B4-4D0F-D61D-B60A-00498A0A772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9462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3 108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9383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5 237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737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1 186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672A3C-C545-19D6-D436-AA748CF314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8CC46FE-4C55-7F6C-D5A7-354EDDF38A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BA792D-8C5D-11AC-F703-E4C8DE3905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9F8CEE-5733-05DF-99C3-BD29FF9BE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75C420-F220-C462-3F7C-CBE25F3CE9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6C96E07-407D-BF5A-5428-D697CBFCBA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3F1E0D-9AF8-1409-D0A2-27A5A84F7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07113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8726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6 867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3 102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6 712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9D32D6-DF92-6203-AC74-3A859027B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EF9119-ECF8-B117-F09F-D5E5FF793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2023-01-26T10:52:46Z</dcterms:modified>
</cp:coreProperties>
</file>