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Jevnaker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39630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6533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8866530-0896-9D95-F3D6-D247AE91D74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81156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1 571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2014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3 608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2 448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48D33C-145A-43C2-D940-A3B4C8C25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95FFFA6-7BC1-160C-028F-CD9A3034FA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9A27AC-977E-B300-58D0-0E8F7A74E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D82BF1-1F73-C370-0058-D32F9BA20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5B0638-30A8-84F1-2AA4-E91A6E2FA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2C6B31-7645-32AC-F22F-E9DF029CCB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B68DFA-25BE-8382-5562-A2FE58620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30725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2972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5 966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2 376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4 875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A563C7-4FDD-CD71-10E1-FCD384137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7DE7BA-FF63-CEFA-D3FB-7E96E1DE8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2023-01-26T10:52:30Z</dcterms:modified>
</cp:coreProperties>
</file>