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Øvre Eiker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05156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5493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8602499-EDE1-284F-17F6-BCE2E0FF687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90054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2 077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895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1 043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42862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2 754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699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561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5615D72-184A-8B28-31C7-9DA19A6C42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3AA6B18-79C7-E32A-5625-0FAB3C9B16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03A0897-0D04-2DD6-8EB5-B44D66ADD8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F22249D-3630-E25E-1B75-6247D7859B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26CE7F8-60B8-8E65-E3E3-EE8CED15E3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2807028-810D-DDE5-FEE1-76F27395CC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5CFF79-AC60-2681-8F40-8630F7AD7D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014631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63274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139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1F1AEDD-642A-C164-95D0-53B4A3C0B1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CFADB7-2AF5-93B5-52C9-26F069C0EA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517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2023-01-26T10:52:13Z</dcterms:modified>
</cp:coreProperties>
</file>