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Modum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52453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22020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A89CF25-1767-C90E-B48F-9E966CAB093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60792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13569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414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503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199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CB3346-812C-E8D4-25ED-C15C08AFA8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39FF449-88F8-4547-F548-EBBCD425BD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BE3CA3-D03B-5B75-C395-1AF21426B8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E773CD-12B2-7830-54CE-7ED877307D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E79C06-68E3-5475-4C7B-0231A2EB19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9469BF8-9ACA-1917-2EA2-BB72823852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D9D109-13A3-A725-4FAD-7224CA922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55763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2193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1 111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6124AA-A5BB-0727-917B-184311CEC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0A2757-D897-E970-09B3-0E2C14D01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2023-01-26T10:51:57Z</dcterms:modified>
</cp:coreProperties>
</file>