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Krødsherad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84008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84474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5644509-50CD-F8CF-1207-E3E0028FE42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15000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97472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35B561-7BA7-8F14-AD37-B62517269C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CF849EA-99B4-90EC-7FA2-B8D1B56FAD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47BB1D-94D1-AB9C-B500-E16B94545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ECC9E1E-3CCC-51F0-EEF0-1BA7B8DCDA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64A328-7E9E-6EE3-BA94-A0ADBC1CB0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F51563F-50CA-7B53-DA8D-2230958061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6A3C60-C7B0-0707-F80C-0EE7D88CDF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14229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78825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B598E0-3291-6379-292A-A5114155E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F96531-9AC4-E5D9-BFB6-F81CB8BB6D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2023-01-26T10:51:44Z</dcterms:modified>
</cp:coreProperties>
</file>