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Ål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14425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3202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E8FE261-DE9C-91E4-585F-0E284911E6C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95430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50825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853545-5844-57DB-180C-83EE0CF330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A4F3C34-79CB-168B-3933-9A60A80536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9A849E-87E7-02BB-1961-852E6D728E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E58A725-859B-221F-27B5-07D79698AB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174BCC-6EF1-F2C4-4876-95D649267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831F32-2D03-07FC-E191-F6937B463B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FD76094-352C-3005-FA8A-DC09438D7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91538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30253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0D0A4B-DF60-4F0C-3F4F-92C78596C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C96556-A8BF-B969-BE1A-186B35E36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2023-01-26T10:51:30Z</dcterms:modified>
</cp:coreProperties>
</file>