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Gol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06841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86956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618C5FD-F71E-300F-D16F-10D7D738C92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49978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1 697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77092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702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1 409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202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44F727-1EB5-084C-E695-579F5F280A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8B81CAE-246C-0ED5-F367-9E0F73410B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405289-0DE4-E1F3-27DB-292ACA33D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DFA27B7-9F8B-65DC-988D-584DB0E66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5FE298-4187-C553-1A6E-59B894F6F8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0E1539-6C0C-31D7-ADB4-D5837C0CB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4F3A72-7EA8-4B29-5350-CAEEA4383E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25353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22763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058383-A8E2-9DAB-B919-F44A9DE6E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65C1F0D-C984-93D4-0C11-B9CF6BB34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2023-01-26T10:51:15Z</dcterms:modified>
</cp:coreProperties>
</file>