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Nesbyen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6354252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3 976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0484070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3 843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3 976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788B0281-3544-F764-8D72-BCCFE15C40E0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6132204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29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2 258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593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1 092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8804516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2 864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461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618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394849E-F888-2D0B-E48A-D61F08B4C2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012DB7AF-6968-496B-37AD-586517458C4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837E841-64F1-FB92-9626-036B8CE6F4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E8905F8-7E76-8B0D-66B4-ACCB1717A8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CAE68B3-95D4-F8A7-804B-B8DACF310F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F4959E0-20EF-7837-30AE-92B0A63DBE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6D7855B-9C32-00AA-7958-7C85B494B0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5041475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19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9109791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781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174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3 195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3 506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DF1BF0A-7113-5D1C-8ED0-6EDD065BA5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DED2254-5E20-05F9-2386-4D8DE6A4B3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516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2023-01-26T10:51:01Z</dcterms:modified>
</cp:coreProperties>
</file>