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Flå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85384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97772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A97FA16-3694-4354-02D9-56FAF2AE99E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65998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5568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CDB44D-03B1-6790-5EA9-FE592000B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1390D42-41FE-71B0-F348-71BDD23EC8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79764F-C5A4-DE35-CAD2-5AE74D4A4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E81FC76-6F0F-7EA1-FC9B-F7080BA0D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A64E25-E40B-E98C-1782-5276BB52FA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0E73375-1244-C640-A26E-6698BED482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30FC80-24DD-4DAA-6971-8AC229285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35677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78102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D14D2EE-07B9-64F6-A07C-C240ACA54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FE6516-E499-8D9F-260E-0BB41F4C7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2023-01-26T10:50:47Z</dcterms:modified>
</cp:coreProperties>
</file>