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Hole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19630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0499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0C1C862-B952-572F-F6CF-7B7B1434EE1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382665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65247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BE056A-D35F-FB1B-7C2C-2AB51F298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AC0F116-0F05-6B67-80A3-BD1F8EBB91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587113-3FC7-F834-DD6C-0F4C1C61A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4CEB6D-4441-0EE9-7551-578D5BC22B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266408-D058-1CBC-7721-27275B986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A3D3CB-3B84-7A93-0DAF-DB99C1EA78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D24C74-E163-66AF-9DAD-965F77C75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80983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6858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DFCD15-FEBC-1475-104C-7982225A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DD619F4-56DB-5829-AD17-5BF68FF3C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2023-01-26T10:50:34Z</dcterms:modified>
</cp:coreProperties>
</file>