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Nannestad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310303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159541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9E8D7F61-5A89-0B5A-721C-2C17F570810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761374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717088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6C4C9CF-7123-294F-23DA-7059DD64C2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CC677002-61A4-88E9-1A87-D8E257D244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31E27DA-5ED3-99A8-D087-42828B031F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6217D6F-AAB5-8629-1AA9-DF212FC3F4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541D0C3-90CF-F190-6E4E-75155E004A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102F948-3757-D1B9-3ACB-183484C2B6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DA6A234-29D6-94A5-717B-0C49D62CDC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291105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002457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2462C63-D015-FC3C-B199-89BFB1E7FB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E678888-FA84-84CD-3181-B25726D7B0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2023-01-26T10:50:23Z</dcterms:modified>
</cp:coreProperties>
</file>