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Eidsvoll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34083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89568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55B6AF7-668F-8F16-0B38-039642166F6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61862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77853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573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F65BB84-BADA-EF6A-B7D5-7080DDC33B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070C24E-CB7F-FFB2-3F0D-BDB370FE6D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38DF54-6085-CD9B-8B7F-BA88512DC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EBDE9A-2E2F-4CBD-D7D5-537783567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F743E4-5F3B-AE73-13D6-6578A219F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761C08C-1311-DB5E-B1E7-AC9586B72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267BA8-5BA2-C7A0-3728-CC43E995A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1480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40918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159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40854F-004A-2E69-BA57-8BB4D0409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496ADE-3F03-F360-7DE9-61F89D430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2023-01-26T10:50:11Z</dcterms:modified>
</cp:coreProperties>
</file>