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Nes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8479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13310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4C15C8A-E052-508F-4096-32A3DBAFCF1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36220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1 374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74378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486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396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1 030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68E3271-778B-1B53-C404-03DAF39497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CD4C5AA-633D-24BE-65B5-83C1D5854F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BABE1A4-1470-E922-3346-5160084C6C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A5089F1-34CE-6CE6-6E5E-EFE2DAC8FA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335B7F-1CEB-9874-5C0F-7FAD50DE89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77699CF-0A5F-DB3C-11D3-653E42686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6508AB3-BD1B-4812-EDD0-FADB9C78C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55278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12526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13248A-25A4-28FA-DCF0-3AC040698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72B601B-6877-8627-2ADA-5E8F03CF94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2023-01-26T10:48:58Z</dcterms:modified>
</cp:coreProperties>
</file>