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Nittedal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862959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973015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494B737-27B6-C3C5-1C35-01F50BF754B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722138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399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12402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167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525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88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3E1D57B-5D27-3952-A47F-FAF0A71F97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9CD03492-5603-DD86-681E-E97B311A6E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A46CDB-B738-4B16-B929-4C5A7A3F9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3AAEAFB-604B-5423-19EF-89D4217C7F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3A9B8AB-276E-439F-8636-1C620F3B2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7DCA445-4786-4F4A-07F8-9C5EBE4829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7A57DA8-8309-A7B6-476D-96D5F3ACCB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436975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660332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6FC0057-726A-2A7E-991D-ECAB66663D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EAE6E40-6C66-05D0-D9F9-35466E669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508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2023-01-26T10:48:47Z</dcterms:modified>
</cp:coreProperties>
</file>