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Lillestrøm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4361621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10 619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3746020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10 619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10 619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0CB87DA1-42A9-77C3-805D-B8068A18E2EC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8222392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26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2 975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2 478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5 156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5777782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5 374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3 286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1 949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677D32F-480F-52FE-B471-82F3BD82F71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76C825CD-D86A-D915-83BD-CA846742660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6351DA0-FD0B-64E3-AF4C-2DF8B44A09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C7BEA88-87CA-9CF8-3927-26AF2499DCA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0CB357E-5A3D-C209-B26C-816EBDE3BC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953B155-0519-7FD1-37F4-5CD8A82ADB1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6597E1B-767C-60B9-39A3-E6858A60B5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9665581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25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3963862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2 676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1 483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7 775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9 836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DECE9B6-E275-2311-47C4-BC319FD97E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9FB9539-C047-2410-735D-621553378A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521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2023-01-26T10:48:35Z</dcterms:modified>
</cp:coreProperties>
</file>