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Enebakk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368134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3 868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658675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3 868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3 868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18F927E5-803B-BC3F-9ED2-DBB56502839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50134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2 499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1 307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784440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2 579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1 085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204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74F0D1E-DAE0-D9C5-647A-87E95EA2AE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80C7B8B0-A21B-BBCA-F128-397AC6B1BB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77F3E6F-7A3D-FC81-7E9D-B7D1886FA0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B46E005-552E-29C4-5845-B2D7261CBB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D5B792B-22D9-9306-27F0-F22A906DCC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660E88D-A2D2-DD35-74E9-74874DD874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A4B0D12-3DD9-CC0F-CD60-041E94A00A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104244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35554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1 879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1 853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1 989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3 868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2C2D46E-E935-A3B9-FC5C-43FE4F135E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4278ACF-31C7-132F-5233-6A11A73F9F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519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2023-01-26T10:48:23Z</dcterms:modified>
</cp:coreProperties>
</file>