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Asker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19949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120 432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71933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109 582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120 432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58BD2C8-71FC-A28A-744D-D9655D6D424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3706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50 987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21 587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47 657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89355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80 824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15 023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24 315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B0C56D-AA2E-1C15-1D09-6A0613F02B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62F7A68-BC7E-1632-5D46-4C80458AFF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3F138C-BF1F-C380-5769-A25152DBB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55FBEE-1FD6-5450-9B04-F039D2C682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062674-4358-F7FB-AED9-24CD7C9EE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B29258-E7B8-C0A8-A84F-B16CD90842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565D8E-9C34-13C5-DF7F-DEE4663D9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18601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65764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111 425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98 545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9 007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107 301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210073-353D-8633-D233-0C1A1FE37C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2BC431-1CE6-FC69-06B3-17AA8BF4F2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2023-01-26T10:48:02Z</dcterms:modified>
</cp:coreProperties>
</file>