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Bærum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73007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11 774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4101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11 774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11 774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40256B7-610D-6BB8-2FEE-E8D1D700332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53910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6 840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2 133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081784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9 531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882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898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591233-038A-DBE4-027C-7A78CB397F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79AF123-74AF-1D62-7387-538E92E5D3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FAF845-BCF0-F0D2-BD24-A7C5C3430F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D38AA54-181A-DE78-C878-F4AD0A20C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F65A48-A5A7-438E-1CE0-BD9128A9E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6DC841F-76C2-8BEA-6DC9-9BA7F0E957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A5278F6-858B-0F48-896B-4BB169DC6C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83852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7092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9 179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5 976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2 595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11 374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F376C6-A8C9-BDB9-72C4-DE4FFF30A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65ACFC-EAB1-3EA6-39A9-B2F794EE30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2023-01-26T10:47:50Z</dcterms:modified>
</cp:coreProperties>
</file>