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Ås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86269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1 070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93121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1 070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1 070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758C01E6-5778-45DB-E10C-2D053C97BFD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11348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627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942413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837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189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2086F10-57BC-3A34-8612-3F738B071B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7E84B0B-8E2A-3C82-946E-946851B206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F53B01A-8081-4E2F-D5EA-6470C66250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578F08B-5650-AD3B-91B1-82B68D9CEC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EDA263C-338E-AED8-9EB1-11DB895545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6E89EA8-AAB2-45F0-CAAE-BF6EE7DBA6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774116D-F2B9-2DE5-9B83-08D71E49FC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95745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08502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86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983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E1223A9-5007-6C2D-DB6B-2BE6DB3818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0A1EBD3-392E-1D8E-2519-5F80CFF6D4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512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2023-01-26T10:47:31Z</dcterms:modified>
</cp:coreProperties>
</file>