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Vestby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928978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1 097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6906766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1 097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1 097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810D2955-66BB-9192-50EB-A6C1C206C23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2338519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673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223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6907330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874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144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79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5A691F7-2201-BD4E-CCCC-95F1F7AB90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8FEA5247-C6E5-397A-6550-68BBCD8336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121101A-8AFC-FB6B-AFA8-0804D1EE6F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6A2BDB5-D991-8459-91DD-EA267DF970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717D21E-BC26-00C6-EDDD-2BE26C169A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2A48CFF-3E7E-FDDD-4608-FFAB6127B1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5C2109F-4D4D-F2DC-F912-A3F2836159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375727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141935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83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935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1 097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7A820EC-B661-D295-38B9-E77A79EE76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9E2C9F2-3BB3-16E7-CDE7-5E6BB15BF5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512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2023-01-26T10:46:36Z</dcterms:modified>
</cp:coreProperties>
</file>