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Rakkestad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392610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1 238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0496708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1 217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1 238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0DB23010-B035-BFB7-B591-0A09BF95AFF9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1242642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415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276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548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8475562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538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209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492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503E76F-E203-CDEF-5911-A303ADB65E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61EDC6B0-E107-F99E-177B-B3BC6F5D77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E0262C3-1D74-8FDA-4776-9C9A3EB9C2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83EAAB4-0C15-4E3D-0C44-A9AAA95362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7DF38CE-B079-BA57-8201-DC30B92D3D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C74C03C-C7AA-259F-D795-5CFF596A93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AAE47C5-59A9-1553-E400-4C8E8EC245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3167537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125392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200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1 038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1 206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E1EB779-B708-092E-DB4E-2CE14AF3F2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B1F6F66-2550-490A-FC7E-578DAA4797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513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2023-01-26T10:46:22Z</dcterms:modified>
</cp:coreProperties>
</file>