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Indre Østfold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71187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22747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2E22D3F-55A7-2AB4-1B39-B0804D0AF9A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0803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3 182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9965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4 518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1 533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668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5D1F8A-BF88-2B06-99CA-BFFCA5E795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8E1C0CA-F2E2-F04A-0889-783941E455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6CC307-6C99-26A8-1750-91765F56E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611016-86D2-42A1-3D4B-CA35124789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AD5B92-9FFB-BC44-CBB4-3287A432B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28DF82-7EB5-DB53-6932-D6ED591B2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B8DEFD-E493-8274-316C-160DFC382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1414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74653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404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FD8A3E-38B3-2261-E102-5258F666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97737D-3C46-0821-3D29-91A53A8FA4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2023-01-26T10:46:09Z</dcterms:modified>
</cp:coreProperties>
</file>