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Ringerike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023733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31 038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82381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31 038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31 038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DC2A476-5EC4-BFFF-2779-F587A2EBD04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799187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16 255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5 005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9 722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104358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21 770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4 036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5 177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28AD75D-CA1F-C867-ED12-893CFF8E7C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0D044821-8A87-C4DC-91D6-ED5AD60756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4900F8B-0F74-1918-1452-2F67C77242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75F268D-5C2E-9158-0490-AB185FE8C5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3C1F963-3894-21EF-DB9F-C45C7ADC4E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8A59A6A-A857-5D8A-9458-3C5A8AF4DC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7E0508C-FA3E-E5D2-676C-BEDF56D49D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023770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4468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26 966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23 580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4 072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26 945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62594FF-B9C1-581B-B8A4-3F1704D2D7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0826666-FD4A-E82F-4227-88D23AD96E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521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2023-01-26T10:46:00Z</dcterms:modified>
</cp:coreProperties>
</file>