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Kongsberg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192212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16 219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782118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16 235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16 219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824529ED-CA95-A1B7-95F0-80FDABD6D05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234506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9 885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1 361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4 725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8480470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11 597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1 067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3 308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AFE665D-CD3E-B21B-EFD8-65B5AA7654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90691FBD-8852-F680-E0CF-C4F57245B7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6174346-EBFB-291A-C130-4E2226FBB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77DF749-9BF4-F7B3-DAEE-4477F9AD3B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956BE7F-E6FC-FDA1-2EC6-F1F6AA660D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5F55F0E-EBC2-9B44-5EB1-4A839BF8B1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B0E6C8D-C9E3-9C1C-706E-DBB8F0909C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2584968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15542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12 020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5 362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4 199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13 760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C983503-67BA-D240-8963-2B41B53856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3C1DF73-2D2E-0BC7-BA7B-E7B74DD09F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521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2023-01-26T10:45:51Z</dcterms:modified>
</cp:coreProperties>
</file>