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Drammen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7652744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2 769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3607067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2 782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2 769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08AC24E8-465D-4CCC-3D95-AFCC35079F80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6739073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331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482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1 956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4646821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616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291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1 862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FBFF492-E7DD-C089-5D31-2458EB0BE2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96769FE-EB1B-B397-0BEF-7E7704C3BF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64B2D10-5597-11A4-22FE-3BCD8734DB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F69BD89-2091-D0FF-8616-4BB6FB1A06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DED7DC7-9FC3-3F9F-40C2-3B76790AE5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66B3332-65A2-9EB3-2918-F9CCB0886F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B982F53-F993-805B-E773-BCF374BB3E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4505387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9720356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866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97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1 767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2 056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D279236-C2E2-EB6A-DB60-EF2378271E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73196AE-3B53-DABD-BDC9-395B5A50FB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515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2023-01-26T10:45:39Z</dcterms:modified>
</cp:coreProperties>
</file>