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Fredrikstad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213083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15 574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11192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15 574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A6473B6-FE4C-DF55-D19F-7D08155B9E0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215302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9 058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2 007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4 509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004957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10 754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2 417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2 404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C319B22-1788-E310-1118-AB39F85650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BF30442-5CD9-A66B-C0BF-8940099D4F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AC96B4-46E4-D27F-5CBA-7585A096F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7F6F288-6A45-3EE2-2F09-455BD4D4CE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52B904D-3FDF-95CC-077D-5843A769A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90FAE2-E817-9546-EDD2-971FE83683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02680A-036C-F131-E307-4CD2D79197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514988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47023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13 615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8 772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1 959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13 681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8EF204-606C-BE49-0AD5-F2EB17DE6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9565397-8B8C-C1CE-BA1A-C7B5D6417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520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2023-01-26T10:45:10Z</dcterms:modified>
</cp:coreProperties>
</file>