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Moss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97690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18 068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42098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18 068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18 068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1E6E143-AC46-A222-21D9-80108AEB40C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41908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4 606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8 874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1056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7 643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4 990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5 300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36A8088-E610-4FC1-91E3-3C705788F0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AB67B76-330A-C969-EB2E-6F4463F79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E151B1E-4327-0E88-FB01-F9297E77D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CB9FBC-77F1-BCEE-9584-BFCFFC337F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3B087B-AB62-03AD-8D94-2613A647A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52BED87-1744-41FF-64ED-BED3FCEEA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F233EC3-EA62-D5BF-6337-98A5F1EFD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3549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0340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572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17 496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17 665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1CA7D6-CE15-7EBC-6C99-F3C255887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BF0CA5-DF4B-4A6E-B305-323EA160B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2023-01-26T10:44:38Z</dcterms:modified>
</cp:coreProperties>
</file>