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Halden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84696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22 006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9971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21 907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22 006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7726D9C-CFC9-E001-F3F5-2DB9968443E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93039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5 747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9 453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76571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11 870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4 042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5 972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83EACB-CF82-F55B-0EE8-EB5F869574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BC20DD8-E201-6431-423F-EE4DEAF8CE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F0C59F-56DA-84D2-D4B1-D06203069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46952E-D93F-EA63-14A0-4AA39392D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3F386A-0E95-28F4-68ED-7156E082BE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BC3661-3B8C-BB30-24B8-8CF4C4B047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84FF7B-81D5-463C-53CC-0642DF509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28600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97644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3 451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18 555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18 742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E2215E3-8F28-32B2-A7B2-E31118B9C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907FCB-4C95-80C0-1A05-DCACC725F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2023-01-26T10:44:31Z</dcterms:modified>
</cp:coreProperties>
</file>