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Nordland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624521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54 134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747569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494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17 262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20 637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36 346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36 496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D3287578-F465-0691-EE96-51DD34EA06F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497988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18 490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9 971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24 242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302164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28 570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7 667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16 465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8D7E4FF-28BB-E109-866B-C993D0E004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3112ECEF-DC5E-2563-3E8B-CD70AD8698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88E1FA3-43C1-A401-2F50-126C4D943A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A56748C-B8BC-5D10-1F58-5C9D98064A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E4F30B2-6BF4-D041-A602-49FC5CBEAC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5B746CC-D8EF-E3F5-19C3-4B0B6B8FB6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6BFDB2D-782F-4F55-A0F4-25D56CA015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1820015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255201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25 839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12 018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27 348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47 669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29C95B4-0A1B-7BE0-DC1C-3FD37C9116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FD46BBF-025E-E1A6-65A8-B97E2575CB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523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2023-01-26T10:00:57Z</dcterms:modified>
</cp:coreProperties>
</file>