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Vågan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06245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11 264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83085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11 264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11 264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109357F-57AD-8665-0281-35A6CC7A25F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82055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4 807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60733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5 756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557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4 039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EC4F92-3C3E-EB45-8719-BE6C3C0B2B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862C180-E8DB-9297-F7E4-F628B08B90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1148C4-8ADB-3DE6-C9D4-605EADCC91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EF2674E-C689-7B49-5906-479C0B43B3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2B75C43-DD98-3D9F-EE3F-F01BCD6943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7A7710E-22AF-9A1C-1585-751B50BA63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25103B-5506-8B71-A890-F8FDA25C31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02985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48247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11 071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8 278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560CB9-AA34-25B7-F76B-6E43CA9F2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886ECD-DDB6-7B60-93FE-9D15622C1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2023-01-26T10:19:45Z</dcterms:modified>
</cp:coreProperties>
</file>