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Fauske-Fuossko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39113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2 317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28990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2 317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2 317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038D723-5EAF-A9CE-F899-36C5581E3E9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617261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2 278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1342275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2 278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D65520A-95C4-5ADD-0413-337741D860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1F8C1CF4-682C-9ACF-9582-FECBE1DA61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F41967F-38A9-BB77-DF00-631A8FD89E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79D10FA-50B5-EFBE-8329-47949B097C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BE6A06F-01F4-9519-89C3-C0E40BB9DB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729B3C7-C5AE-4BD5-37A4-591311525A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256C859-E026-7D7A-CA59-B9665C8FD0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12751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56655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1 080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852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2 013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A88C3D8-4B20-37A5-567F-7A99512ED2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B12CDDF-17AC-76F1-C2A9-2D5B4E1086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515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2023-01-26T10:19:21Z</dcterms:modified>
</cp:coreProperties>
</file>