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Hemnes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79843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87295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562C8C1-9A78-4408-2EA2-9855401F84F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83637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0768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776751-504D-BB4D-2DEF-3B4B41A0F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6F888F4-37B1-E097-C4D0-C31DCE43D4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7ED022-7937-4E90-DEFD-D096179D3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D3503FD-7C8E-82B1-7BE0-820FB38B6C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108736-9699-1578-28D0-44180D0E6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DCC437-8098-472C-DC13-1B2249F62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A14DF9-73C4-B845-BEC1-6172C5629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68929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53169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647AF4-5021-8516-6A77-47000200E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5A80EF-30A7-9C0C-F9E8-585E7CE72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2023-01-26T10:18:12Z</dcterms:modified>
</cp:coreProperties>
</file>