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Vefsn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09019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20 693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83252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20 543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20 693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50D000A-B8DF-23DA-7926-7F45B1ED349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674173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4 801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4 340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11 089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00233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9 030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3 719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7 481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DDB59B0-3EB6-87C8-C17D-59A51C4457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863E27D-551B-5BCD-3C64-F5AF857CC1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03C6208-DC07-4931-99A3-416BAC0F44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DF8719D-BD18-5415-8A38-3C657068B5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526506E-3B38-7D69-DD83-3CDDA1D8CE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A3C8688-9330-2403-9AA5-4885B38423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E7A38FE-7D5D-3116-5F65-268F11D43C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69865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3760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8 680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3 968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11 925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18 553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58384F1-5C84-4973-C37B-4482C6153A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F14EE98-BC42-E443-8669-127A0CA099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2023-01-26T10:17:50Z</dcterms:modified>
</cp:coreProperties>
</file>