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Bodø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34870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17 638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87865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594D310-677D-2188-0605-EF5579C6AAB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022255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7 168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5 150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5 320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44128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12 243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3 141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2 254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8A1446-98CB-70B6-678B-8A368A7B3D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FD4109A-633E-6B87-EA8E-F287F6526D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2E050E8-F7C7-15FF-B220-142B91220B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FDE5FF2-D46A-2450-09C4-B4A28CC5D3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9823A70-BE2C-E491-3F37-468825EAD2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91DAEC0-1CCC-296B-9D54-1B735744F1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5297C4B-6277-CFDB-CFBE-D2242C6707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10509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40368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15 638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7 834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16 649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D1FFD8-A686-1B07-5E79-68E3A6DF6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3AEBCC9-C003-962D-AE44-6B0BA6D479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2023-01-26T10:17:30Z</dcterms:modified>
</cp:coreProperties>
</file>